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94" r:id="rId4"/>
    <p:sldId id="346" r:id="rId5"/>
    <p:sldId id="347" r:id="rId6"/>
    <p:sldId id="297" r:id="rId7"/>
    <p:sldId id="348" r:id="rId8"/>
    <p:sldId id="349" r:id="rId9"/>
    <p:sldId id="350" r:id="rId10"/>
    <p:sldId id="351" r:id="rId11"/>
    <p:sldId id="352" r:id="rId12"/>
  </p:sldIdLst>
  <p:sldSz cx="9144000" cy="6858000" type="screen4x3"/>
  <p:notesSz cx="6858000" cy="9144000"/>
  <p:custDataLst>
    <p:tags r:id="rId16"/>
  </p:custDataLst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FF"/>
    <a:srgbClr val="00001E"/>
    <a:srgbClr val="00003F"/>
    <a:srgbClr val="7373FF"/>
    <a:srgbClr val="820000"/>
    <a:srgbClr val="D2D200"/>
    <a:srgbClr val="646400"/>
    <a:srgbClr val="FF9999"/>
    <a:srgbClr val="FF4B4B"/>
    <a:srgbClr val="C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96" y="-1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AEEE-08C4-2C4B-91F1-C5CF6AF4E99C}" type="datetimeFigureOut">
              <a:rPr lang="da-DK"/>
              <a:pPr/>
              <a:t>07/05/13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E41E-3789-844E-ABE5-3CD786A8F7AD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61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C3AF-0774-8942-A179-F5CBD3F12300}" type="datetimeFigureOut">
              <a:rPr lang="da-DK"/>
              <a:pPr/>
              <a:t>07/05/13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2871-7329-2D42-98EC-4584B36D9674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109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5" y="4366533"/>
            <a:ext cx="9143995" cy="16956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a-DK" sz="4400" b="0" cap="none" spc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5994400"/>
            <a:ext cx="9143996" cy="863600"/>
          </a:xfrm>
          <a:gradFill>
            <a:gsLst>
              <a:gs pos="0">
                <a:srgbClr val="000A14"/>
              </a:gs>
              <a:gs pos="100000">
                <a:srgbClr val="001E4B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t" anchorCtr="0" compatLnSpc="1">
            <a:normAutofit/>
          </a:bodyPr>
          <a:lstStyle>
            <a:lvl1pPr>
              <a:defRPr lang="da-DK" sz="2000" b="0" cap="none" spc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dirty="0"/>
              <a:t>Klik for at redigere undertiteltypografien i masteren</a:t>
            </a:r>
          </a:p>
        </p:txBody>
      </p:sp>
      <p:pic>
        <p:nvPicPr>
          <p:cNvPr id="9" name="Picture 10" descr="Unilogo.png"/>
          <p:cNvPicPr>
            <a:picLocks noChangeAspect="1"/>
          </p:cNvPicPr>
          <p:nvPr userDrawn="1"/>
        </p:nvPicPr>
        <p:blipFill>
          <a:blip r:embed="rId2"/>
          <a:srcRect l="32314" t="31682" r="-2286" b="-287"/>
          <a:stretch>
            <a:fillRect/>
          </a:stretch>
        </p:blipFill>
        <p:spPr bwMode="auto">
          <a:xfrm>
            <a:off x="0" y="0"/>
            <a:ext cx="2438400" cy="23982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47" y="-20471"/>
            <a:ext cx="6129867" cy="437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5" y="4535356"/>
            <a:ext cx="2913025" cy="13579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304664"/>
            <a:ext cx="9143996" cy="1696509"/>
          </a:xfr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lang="da-DK" sz="44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a-DK" dirty="0"/>
              <a:t>Klik for at </a:t>
            </a:r>
            <a:r>
              <a:rPr lang="da-DK" dirty="0" smtClean="0"/>
              <a:t>redigere </a:t>
            </a:r>
            <a:r>
              <a:rPr lang="da-DK" dirty="0"/>
              <a:t>i </a:t>
            </a:r>
            <a:r>
              <a:rPr lang="da-DK" dirty="0" smtClean="0"/>
              <a:t>masteren</a:t>
            </a:r>
            <a:endParaRPr lang="da-D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605AD43-C4D4-BE44-B32B-FFA01B52AAC5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7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A8DC57D-39A7-AA4F-80B5-43D175E4E74B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A670FB7C-49CB-4E42-8282-B54A3CFBF9F0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8E06298-CD45-6A43-9379-929AAD06D331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19F8CD46-0E08-0A43-80BA-8B8B5B41F9ED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733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og tospalt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71132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648200" y="171132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48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5014233"/>
            <a:ext cx="9143995" cy="16956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144000" tIns="7200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a-DK" sz="4400" b="0" cap="none" spc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5" y="5275746"/>
            <a:ext cx="2913025" cy="1357953"/>
          </a:xfrm>
          <a:prstGeom prst="rect">
            <a:avLst/>
          </a:prstGeom>
        </p:spPr>
      </p:pic>
      <p:pic>
        <p:nvPicPr>
          <p:cNvPr id="13" name="Picture 10" descr="Unilogo.png"/>
          <p:cNvPicPr>
            <a:picLocks noChangeAspect="1"/>
          </p:cNvPicPr>
          <p:nvPr userDrawn="1"/>
        </p:nvPicPr>
        <p:blipFill>
          <a:blip r:embed="rId3"/>
          <a:srcRect l="32314" t="31682" r="-2286" b="-287"/>
          <a:stretch>
            <a:fillRect/>
          </a:stretch>
        </p:blipFill>
        <p:spPr bwMode="auto">
          <a:xfrm>
            <a:off x="0" y="0"/>
            <a:ext cx="2438400" cy="23982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47" y="649124"/>
            <a:ext cx="6129867" cy="4375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21812" y="5180995"/>
            <a:ext cx="8803824" cy="1362075"/>
          </a:xfrm>
        </p:spPr>
        <p:txBody>
          <a:bodyPr anchor="ctr"/>
          <a:lstStyle>
            <a:lvl1pPr algn="l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20" name="Pladsholder til tekst 2"/>
          <p:cNvSpPr>
            <a:spLocks noGrp="1"/>
          </p:cNvSpPr>
          <p:nvPr>
            <p:ph type="body" idx="1"/>
          </p:nvPr>
        </p:nvSpPr>
        <p:spPr>
          <a:xfrm>
            <a:off x="108162" y="3404856"/>
            <a:ext cx="883112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367886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42F0F35D-0C3F-E343-BEEF-3EA990BEA7CB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34886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038600" cy="46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C983D3D9-40A0-704F-9550-2F883F1B0272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8849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28256"/>
            <a:ext cx="4040188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8849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28256"/>
            <a:ext cx="4041775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F1D191F0-FF3B-8E40-B19C-0CB5187E906A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rcise">
    <p:bg>
      <p:bgPr>
        <a:gradFill flip="none" rotWithShape="1">
          <a:gsLst>
            <a:gs pos="0">
              <a:srgbClr val="C1DAFF"/>
            </a:gs>
            <a:gs pos="100000">
              <a:srgbClr val="FFFF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303"/>
            <a:ext cx="9140050" cy="598469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12888"/>
          </a:xfrm>
          <a:prstGeom prst="rect">
            <a:avLst/>
          </a:prstGeom>
          <a:gradFill>
            <a:gsLst>
              <a:gs pos="0">
                <a:srgbClr val="640000"/>
              </a:gs>
              <a:gs pos="100000">
                <a:srgbClr val="D20000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2768" y="173038"/>
            <a:ext cx="5917915" cy="114300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4" name="Billede 3" descr="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791" y="0"/>
            <a:ext cx="1517259" cy="151288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lede 6" descr="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1517259" cy="151288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457200" y="1711353"/>
            <a:ext cx="8229600" cy="4680000"/>
          </a:xfrm>
          <a:solidFill>
            <a:schemeClr val="bg1">
              <a:alpha val="89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2100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n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Dem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6170" y="843285"/>
            <a:ext cx="4762072" cy="1569660"/>
          </a:xfrm>
          <a:noFill/>
          <a:scene3d>
            <a:camera prst="isometricOffAxis2Left">
              <a:rot lat="0" lon="714573" rev="21264000"/>
            </a:camera>
            <a:lightRig rig="threePt" dir="t"/>
          </a:scene3d>
        </p:spPr>
        <p:txBody>
          <a:bodyPr wrap="square" rtlCol="0">
            <a:spAutoFit/>
          </a:bodyPr>
          <a:lstStyle>
            <a:lvl1pPr>
              <a:defRPr lang="da-DK" sz="48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1pPr>
          </a:lstStyle>
          <a:p>
            <a:pPr marL="0" lvl="0" algn="l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61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BBF3E45-398B-0243-8CF7-259B99D71A7A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2605AD43-C4D4-BE44-B32B-FFA01B52AAC5}" type="datetime1">
              <a:rPr lang="da-DK"/>
              <a:pPr/>
              <a:t>07/05/13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4" y="1512888"/>
            <a:ext cx="5823424" cy="5048779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1512888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4" name="Picture 10" descr="Unilogo.png"/>
          <p:cNvPicPr>
            <a:picLocks noChangeAspect="1"/>
          </p:cNvPicPr>
          <p:nvPr/>
        </p:nvPicPr>
        <p:blipFill>
          <a:blip r:embed="rId19">
            <a:alphaModFix amt="50000"/>
          </a:blip>
          <a:srcRect l="32314" t="31682" r="-2286" b="-287"/>
          <a:stretch>
            <a:fillRect/>
          </a:stretch>
        </p:blipFill>
        <p:spPr bwMode="auto">
          <a:xfrm>
            <a:off x="0" y="0"/>
            <a:ext cx="1337733" cy="13156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706800"/>
            <a:ext cx="9144000" cy="151200"/>
          </a:xfrm>
          <a:prstGeom prst="rect">
            <a:avLst/>
          </a:prstGeom>
          <a:gradFill>
            <a:gsLst>
              <a:gs pos="0">
                <a:srgbClr val="000A14"/>
              </a:gs>
              <a:gs pos="100000">
                <a:srgbClr val="003C96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11353"/>
            <a:ext cx="82296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120467" y="6604000"/>
            <a:ext cx="2023533" cy="254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r">
              <a:defRPr sz="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7EF4BE6-0FC6-0E46-814D-DEFA71B33E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43" y="98602"/>
            <a:ext cx="2822355" cy="1315685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66" r:id="rId10"/>
    <p:sldLayoutId id="2147483656" r:id="rId11"/>
    <p:sldLayoutId id="2147483657" r:id="rId12"/>
    <p:sldLayoutId id="2147483658" r:id="rId13"/>
    <p:sldLayoutId id="2147483659" r:id="rId14"/>
    <p:sldLayoutId id="2147483664" r:id="rId15"/>
    <p:sldLayoutId id="2147483665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Esben Søvsø Szocska Hansen, </a:t>
            </a:r>
            <a:r>
              <a:rPr lang="da-DK" dirty="0" err="1" smtClean="0"/>
              <a:t>MSc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Email</a:t>
            </a:r>
            <a:r>
              <a:rPr lang="da-DK" dirty="0" smtClean="0"/>
              <a:t>: esben@mr.au.dk, Tlf.: +45 222384018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4311864"/>
            <a:ext cx="9143996" cy="1696509"/>
          </a:xfrm>
        </p:spPr>
        <p:txBody>
          <a:bodyPr/>
          <a:lstStyle/>
          <a:p>
            <a:pPr algn="l"/>
            <a:r>
              <a:rPr lang="da-DK" dirty="0" smtClean="0"/>
              <a:t>Virtuel </a:t>
            </a:r>
            <a:r>
              <a:rPr lang="da-DK" dirty="0" err="1" smtClean="0"/>
              <a:t>Instrumenation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 err="1" smtClean="0"/>
              <a:t>LabVIEW</a:t>
            </a:r>
            <a:r>
              <a:rPr lang="da-DK" dirty="0" smtClean="0"/>
              <a:t> </a:t>
            </a:r>
            <a:r>
              <a:rPr lang="da-DK" dirty="0" err="1" smtClean="0"/>
              <a:t>Introduction</a:t>
            </a:r>
            <a:r>
              <a:rPr lang="da-DK" dirty="0" smtClean="0"/>
              <a:t> 7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37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NI IMAQ </a:t>
            </a:r>
            <a:r>
              <a:rPr lang="da-DK" dirty="0" err="1" smtClean="0"/>
              <a:t>toolbox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Adv. functions for image processing and vision systems</a:t>
            </a:r>
          </a:p>
          <a:p>
            <a:r>
              <a:rPr lang="en-US" dirty="0" err="1" smtClean="0"/>
              <a:t>LabVIEW</a:t>
            </a:r>
            <a:r>
              <a:rPr lang="en-US" dirty="0" smtClean="0"/>
              <a:t> memory</a:t>
            </a:r>
          </a:p>
          <a:p>
            <a:pPr lvl="1"/>
            <a:r>
              <a:rPr lang="en-US" dirty="0" smtClean="0"/>
              <a:t>Use error wire to control processing steps</a:t>
            </a:r>
          </a:p>
          <a:p>
            <a:pPr lvl="1"/>
            <a:r>
              <a:rPr lang="en-US" dirty="0" smtClean="0"/>
              <a:t>Input image will be replaced in processing steps unless else stated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9" y="1528239"/>
            <a:ext cx="2093212" cy="144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75" y="2543439"/>
            <a:ext cx="2555625" cy="207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26" y="5214075"/>
            <a:ext cx="2600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13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7.3– IMAQ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7.3.1 – Tablet </a:t>
            </a:r>
            <a:r>
              <a:rPr lang="da-DK" dirty="0" err="1" smtClean="0"/>
              <a:t>Example</a:t>
            </a:r>
            <a:r>
              <a:rPr lang="da-DK" dirty="0" smtClean="0"/>
              <a:t> One</a:t>
            </a:r>
          </a:p>
          <a:p>
            <a:r>
              <a:rPr lang="da-DK" dirty="0" smtClean="0"/>
              <a:t>7.3.2 – Tablet </a:t>
            </a:r>
            <a:r>
              <a:rPr lang="da-DK" dirty="0" err="1" smtClean="0"/>
              <a:t>Example</a:t>
            </a:r>
            <a:r>
              <a:rPr lang="da-DK" dirty="0" smtClean="0"/>
              <a:t> </a:t>
            </a:r>
            <a:r>
              <a:rPr lang="da-DK" dirty="0" err="1" smtClean="0"/>
              <a:t>Two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6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tools and structures in </a:t>
            </a:r>
            <a:r>
              <a:rPr lang="en-US" dirty="0" err="1" smtClean="0"/>
              <a:t>LabVIEW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27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Tab Control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Add</a:t>
            </a:r>
            <a:r>
              <a:rPr lang="da-DK" dirty="0" smtClean="0"/>
              <a:t> pages</a:t>
            </a:r>
          </a:p>
          <a:p>
            <a:r>
              <a:rPr lang="da-DK" dirty="0" err="1" smtClean="0"/>
              <a:t>Enum</a:t>
            </a:r>
            <a:r>
              <a:rPr lang="da-DK" dirty="0"/>
              <a:t> </a:t>
            </a:r>
            <a:r>
              <a:rPr lang="da-DK" dirty="0" smtClean="0"/>
              <a:t>Control</a:t>
            </a:r>
          </a:p>
          <a:p>
            <a:r>
              <a:rPr lang="da-DK" dirty="0" smtClean="0"/>
              <a:t>Property Node for </a:t>
            </a:r>
            <a:r>
              <a:rPr lang="en-US" dirty="0" smtClean="0"/>
              <a:t>further</a:t>
            </a:r>
            <a:r>
              <a:rPr lang="da-DK" dirty="0" smtClean="0"/>
              <a:t> </a:t>
            </a:r>
            <a:r>
              <a:rPr lang="da-DK" dirty="0" err="1" smtClean="0"/>
              <a:t>control</a:t>
            </a:r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4327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3" y="1588200"/>
            <a:ext cx="330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28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87" y="4688325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31" name="Picture 5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4"/>
          <a:stretch/>
        </p:blipFill>
        <p:spPr bwMode="auto">
          <a:xfrm>
            <a:off x="6374287" y="5522399"/>
            <a:ext cx="2143125" cy="7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1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Property Node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and customize controls</a:t>
            </a:r>
          </a:p>
          <a:p>
            <a:r>
              <a:rPr lang="en-US" dirty="0" smtClean="0"/>
              <a:t>1 - Create by right-clicking on control</a:t>
            </a:r>
          </a:p>
          <a:p>
            <a:r>
              <a:rPr lang="en-US" dirty="0" smtClean="0"/>
              <a:t>2 – Create ref from control and land core property node</a:t>
            </a:r>
          </a:p>
          <a:p>
            <a:r>
              <a:rPr lang="en-US" dirty="0" smtClean="0"/>
              <a:t>Contains control specific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58370" name="Picture 2" descr="http://zone.ni.com/images/reference/en-XX/help/371361J-01/propn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5" y="2732113"/>
            <a:ext cx="28956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4963" y="1044000"/>
            <a:ext cx="1325037" cy="51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27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Typ</a:t>
            </a:r>
            <a:r>
              <a:rPr lang="da-DK" dirty="0" smtClean="0"/>
              <a:t> </a:t>
            </a:r>
            <a:r>
              <a:rPr lang="da-DK" dirty="0" err="1" smtClean="0"/>
              <a:t>Def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name – Custom Control</a:t>
            </a:r>
          </a:p>
          <a:p>
            <a:r>
              <a:rPr lang="en-US" dirty="0" smtClean="0"/>
              <a:t>A must in larger setups</a:t>
            </a:r>
          </a:p>
          <a:p>
            <a:r>
              <a:rPr lang="en-US" dirty="0" smtClean="0"/>
              <a:t>Updates from definition</a:t>
            </a:r>
          </a:p>
          <a:p>
            <a:r>
              <a:rPr lang="en-US" dirty="0" err="1" smtClean="0"/>
              <a:t>Typdef</a:t>
            </a:r>
            <a:endParaRPr lang="en-US" dirty="0" smtClean="0"/>
          </a:p>
          <a:p>
            <a:r>
              <a:rPr lang="en-US" dirty="0" smtClean="0"/>
              <a:t>Strict </a:t>
            </a:r>
            <a:r>
              <a:rPr lang="en-US" dirty="0" err="1" smtClean="0"/>
              <a:t>Typdef</a:t>
            </a:r>
            <a:endParaRPr lang="en-US" dirty="0" smtClean="0"/>
          </a:p>
          <a:p>
            <a:pPr lvl="1"/>
            <a:r>
              <a:rPr lang="en-US" dirty="0" smtClean="0"/>
              <a:t>Ranges</a:t>
            </a:r>
          </a:p>
          <a:p>
            <a:pPr lvl="1"/>
            <a:r>
              <a:rPr lang="en-US" dirty="0" err="1" smtClean="0"/>
              <a:t>Enums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39" y="2078325"/>
            <a:ext cx="2095762" cy="15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34" y="4039014"/>
            <a:ext cx="2572572" cy="228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94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7.1– Tablet Machine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7.1.1 – Tablet Custom Control</a:t>
            </a:r>
            <a:endParaRPr lang="da-DK" dirty="0"/>
          </a:p>
          <a:p>
            <a:r>
              <a:rPr lang="da-DK" dirty="0" smtClean="0"/>
              <a:t>7.1.2 – Tablet Machine</a:t>
            </a:r>
            <a:endParaRPr lang="da-DK" dirty="0"/>
          </a:p>
          <a:p>
            <a:r>
              <a:rPr lang="da-DK" dirty="0" smtClean="0"/>
              <a:t>*7.1.3 – Temperature alert and date alert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22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XControl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for design of more complex custom control</a:t>
            </a:r>
          </a:p>
          <a:p>
            <a:r>
              <a:rPr lang="en-US" dirty="0" smtClean="0"/>
              <a:t>Dynamic run-time and edit-time behavior</a:t>
            </a:r>
          </a:p>
          <a:p>
            <a:r>
              <a:rPr lang="en-US" dirty="0" smtClean="0"/>
              <a:t>Script like control and indicator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13" y="2948874"/>
            <a:ext cx="3333787" cy="211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59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7.2– </a:t>
            </a:r>
            <a:r>
              <a:rPr lang="da-DK" dirty="0" err="1" smtClean="0"/>
              <a:t>XControl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7.2.1 – </a:t>
            </a:r>
            <a:r>
              <a:rPr lang="da-DK" dirty="0" err="1" smtClean="0"/>
              <a:t>Xcontrol</a:t>
            </a:r>
            <a:r>
              <a:rPr lang="da-DK" dirty="0"/>
              <a:t> </a:t>
            </a:r>
            <a:r>
              <a:rPr lang="da-DK" dirty="0" smtClean="0"/>
              <a:t>– Temperature to Pressure </a:t>
            </a:r>
            <a:r>
              <a:rPr lang="da-DK" dirty="0" err="1" smtClean="0"/>
              <a:t>modification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55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NI Vision </a:t>
            </a:r>
            <a:r>
              <a:rPr lang="da-DK" dirty="0"/>
              <a:t>A</a:t>
            </a:r>
            <a:r>
              <a:rPr lang="da-DK" dirty="0" smtClean="0"/>
              <a:t>ssistant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prototyping of vision control systems and image processing</a:t>
            </a:r>
          </a:p>
          <a:p>
            <a:r>
              <a:rPr lang="en-US" dirty="0" smtClean="0"/>
              <a:t>Easy to implement</a:t>
            </a:r>
          </a:p>
          <a:p>
            <a:r>
              <a:rPr lang="en-US" dirty="0" smtClean="0"/>
              <a:t>Script to </a:t>
            </a:r>
            <a:r>
              <a:rPr lang="en-US" dirty="0" err="1" smtClean="0"/>
              <a:t>LabVIEW</a:t>
            </a:r>
            <a:r>
              <a:rPr lang="en-US" dirty="0" smtClean="0"/>
              <a:t> VI compiler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F4BE6-0FC6-0E46-814D-DEFA71B33E77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3032625"/>
            <a:ext cx="4562475" cy="28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68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9190861d-a088-4fb7-852f-2eaba4b6437e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21314</TotalTime>
  <Words>207</Words>
  <Application>Microsoft Macintosh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Kontortema</vt:lpstr>
      <vt:lpstr>Virtuel Instrumenation: LabVIEW Introduction 7</vt:lpstr>
      <vt:lpstr>Useful tools and structures in LabVIEW</vt:lpstr>
      <vt:lpstr>Tab Control</vt:lpstr>
      <vt:lpstr>Property Node</vt:lpstr>
      <vt:lpstr>Typ Def</vt:lpstr>
      <vt:lpstr>7.1– Tablet Machine</vt:lpstr>
      <vt:lpstr>XControl</vt:lpstr>
      <vt:lpstr>7.2– XControl</vt:lpstr>
      <vt:lpstr>NI Vision Assistant</vt:lpstr>
      <vt:lpstr>NI IMAQ toolbox</vt:lpstr>
      <vt:lpstr>7.3– IMAQ</vt:lpstr>
    </vt:vector>
  </TitlesOfParts>
  <Company>MR Centret, Skejby Sygehus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MRI</dc:title>
  <dc:creator>Samuel Thrysøe</dc:creator>
  <cp:lastModifiedBy>Samuel Thrysøe</cp:lastModifiedBy>
  <cp:revision>235</cp:revision>
  <dcterms:created xsi:type="dcterms:W3CDTF">2010-11-04T20:16:12Z</dcterms:created>
  <dcterms:modified xsi:type="dcterms:W3CDTF">2013-05-07T12:59:05Z</dcterms:modified>
</cp:coreProperties>
</file>